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74" r:id="rId3"/>
    <p:sldId id="275" r:id="rId4"/>
    <p:sldId id="257" r:id="rId5"/>
    <p:sldId id="290" r:id="rId6"/>
    <p:sldId id="258" r:id="rId7"/>
    <p:sldId id="283" r:id="rId8"/>
    <p:sldId id="276" r:id="rId9"/>
    <p:sldId id="292" r:id="rId10"/>
    <p:sldId id="291" r:id="rId11"/>
    <p:sldId id="280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78" r:id="rId20"/>
    <p:sldId id="281" r:id="rId21"/>
    <p:sldId id="285" r:id="rId22"/>
    <p:sldId id="286" r:id="rId23"/>
    <p:sldId id="293" r:id="rId24"/>
    <p:sldId id="268" r:id="rId25"/>
    <p:sldId id="271" r:id="rId26"/>
    <p:sldId id="270" r:id="rId27"/>
    <p:sldId id="272" r:id="rId28"/>
    <p:sldId id="269" r:id="rId29"/>
    <p:sldId id="277" r:id="rId30"/>
    <p:sldId id="273" r:id="rId31"/>
    <p:sldId id="288" r:id="rId3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41B11-4DD3-4032-9626-B3AEC8FFBE1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C1C9E-D894-4658-AF0D-71AA342924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3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C1C9E-D894-4658-AF0D-71AA342924E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824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C1C9E-D894-4658-AF0D-71AA342924E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8150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C1C9E-D894-4658-AF0D-71AA342924E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835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de ondertitelstijl van het model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e verbindingslijn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hoe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hte verbindingslijn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hthoe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 verbindingslijn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hthoe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hthoe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hthoe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hoe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nl-NL"/>
          </a:p>
        </p:txBody>
      </p:sp>
      <p:sp>
        <p:nvSpPr>
          <p:cNvPr id="15" name="Rechte verbindingslijn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Tijdelijke aanduiding voor inhoud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26" name="Tijdelijke aanduiding voor inhoud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25" name="Ova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hthoe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hte verbindingslijn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Tijdelijke aanduiding voor inhoud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0" name="Ova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  <p:sp>
        <p:nvSpPr>
          <p:cNvPr id="21" name="Rechthoe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 verbindingslijn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hthoe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22" name="Rechthoe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FB3ED75-BDB4-47F8-B123-85993752F1A4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hte verbindingslijn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8DC046-BCC2-4CFA-839E-57F660DCB9F6}" type="slidenum">
              <a:rPr lang="nl-NL" smtClean="0"/>
              <a:t>‹nr.›</a:t>
            </a:fld>
            <a:endParaRPr lang="nl-NL"/>
          </a:p>
        </p:txBody>
      </p: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V-Spirit-voetbalkamp-289603424867547/" TargetMode="External"/><Relationship Id="rId2" Type="http://schemas.openxmlformats.org/officeDocument/2006/relationships/hyperlink" Target="http://voetbalkamp-vvspirit.jouwweb.n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kampvvspirit@gmail.co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ictures\logo-spir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373410"/>
            <a:ext cx="1768029" cy="193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Users\Pictures\logo-spir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373410"/>
            <a:ext cx="1768029" cy="193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683568" y="3284984"/>
            <a:ext cx="7776864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  <a:t>Voetbalkamp v.v. Spirit 2026</a:t>
            </a:r>
          </a:p>
          <a:p>
            <a:pPr algn="ctr"/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27 april t/m 1 mei</a:t>
            </a:r>
          </a:p>
        </p:txBody>
      </p:sp>
    </p:spTree>
    <p:extLst>
      <p:ext uri="{BB962C8B-B14F-4D97-AF65-F5344CB8AC3E}">
        <p14:creationId xmlns:p14="http://schemas.microsoft.com/office/powerpoint/2010/main" val="13684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FF40E-C2BE-8BC3-415C-7D394CDEB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6AEBEA-8DA8-6E0C-E803-E522524F0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bos</a:t>
            </a:r>
          </a:p>
        </p:txBody>
      </p:sp>
      <p:pic>
        <p:nvPicPr>
          <p:cNvPr id="4" name="Picture 3" descr="D:\Users\Pictures\logo-spirit.png">
            <a:extLst>
              <a:ext uri="{FF2B5EF4-FFF2-40B4-BE49-F238E27FC236}">
                <a16:creationId xmlns:a16="http://schemas.microsoft.com/office/drawing/2014/main" id="{F9336E10-EE54-8B7E-9C81-194375CC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>
            <a:extLst>
              <a:ext uri="{FF2B5EF4-FFF2-40B4-BE49-F238E27FC236}">
                <a16:creationId xmlns:a16="http://schemas.microsoft.com/office/drawing/2014/main" id="{34590372-C32F-DB78-423D-0A2D014F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7B44CAF-6633-2DDE-D98F-B622EA2A3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433267" y="1031229"/>
            <a:ext cx="463750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8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218A3-CFE9-4FFA-8DCA-5C54313D6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Wie gaan er mee?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D90CE1-D5F5-4A7F-8885-68A87AD75AE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b="1" dirty="0"/>
              <a:t>72 kinderen</a:t>
            </a:r>
          </a:p>
          <a:p>
            <a:pPr marL="0" indent="0">
              <a:buNone/>
            </a:pPr>
            <a:r>
              <a:rPr lang="nl-NL" dirty="0"/>
              <a:t> 17 meisjes</a:t>
            </a:r>
          </a:p>
          <a:p>
            <a:pPr marL="0" indent="0">
              <a:buNone/>
            </a:pPr>
            <a:r>
              <a:rPr lang="nl-NL" dirty="0"/>
              <a:t> 55 jongens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De jongste deelnemer komt uit 2016 en de oudste uit 2010.</a:t>
            </a:r>
          </a:p>
          <a:p>
            <a:pPr marL="0" indent="0">
              <a:buNone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12 begeleiders</a:t>
            </a:r>
          </a:p>
          <a:p>
            <a:pPr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419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gaan er mee? (begeleiding)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32395" y="4869160"/>
            <a:ext cx="8503920" cy="1187624"/>
          </a:xfrm>
        </p:spPr>
        <p:txBody>
          <a:bodyPr>
            <a:normAutofit fontScale="92500" lnSpcReduction="20000"/>
          </a:bodyPr>
          <a:lstStyle/>
          <a:p>
            <a:pPr>
              <a:buClrTx/>
              <a:buFont typeface="Wingdings 2" panose="05020102010507070707" pitchFamily="18" charset="2"/>
              <a:buChar char=""/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Naam: Kevin Kriek</a:t>
            </a:r>
          </a:p>
          <a:p>
            <a:pPr>
              <a:buClrTx/>
              <a:buFont typeface="Wingdings 2" panose="05020102010507070707" pitchFamily="18" charset="2"/>
              <a:buChar char=""/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Wat doe je bij Spirit: speler Spirit 5 en kampbegeleider</a:t>
            </a:r>
          </a:p>
          <a:p>
            <a:pPr>
              <a:buClrTx/>
              <a:buFont typeface="Wingdings 2" panose="05020102010507070707" pitchFamily="18" charset="2"/>
              <a:buChar char=""/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Aantal keren kampbegeleiding: 10</a:t>
            </a:r>
          </a:p>
          <a:p>
            <a:endParaRPr lang="nl-NL" dirty="0"/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E771924-E8EB-4C8E-AABF-5CF5FE861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048" y="1844824"/>
            <a:ext cx="2543807" cy="261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07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01752" y="5013176"/>
            <a:ext cx="8503920" cy="1085872"/>
          </a:xfrm>
        </p:spPr>
        <p:txBody>
          <a:bodyPr>
            <a:normAutofit fontScale="62500" lnSpcReduction="20000"/>
          </a:bodyPr>
          <a:lstStyle/>
          <a:p>
            <a:pPr>
              <a:buClrTx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Naam: </a:t>
            </a:r>
            <a:r>
              <a:rPr lang="nl-NL" sz="3400" dirty="0" err="1">
                <a:latin typeface="Arial" panose="020B0604020202020204" pitchFamily="34" charset="0"/>
                <a:cs typeface="Arial" panose="020B0604020202020204" pitchFamily="34" charset="0"/>
              </a:rPr>
              <a:t>Rolinka</a:t>
            </a: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 Kriek - </a:t>
            </a:r>
            <a:r>
              <a:rPr lang="nl-NL" sz="3400" dirty="0" err="1">
                <a:latin typeface="Arial" panose="020B0604020202020204" pitchFamily="34" charset="0"/>
                <a:cs typeface="Arial" panose="020B0604020202020204" pitchFamily="34" charset="0"/>
              </a:rPr>
              <a:t>Hordijk</a:t>
            </a:r>
            <a:endParaRPr lang="nl-NL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Wat doe je bij Spirit: kampbegeleider</a:t>
            </a:r>
          </a:p>
          <a:p>
            <a:pPr>
              <a:buClrTx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Aantal keren kampbegeleiding: 9</a:t>
            </a:r>
          </a:p>
          <a:p>
            <a:endParaRPr lang="nl-NL" dirty="0"/>
          </a:p>
        </p:txBody>
      </p:sp>
      <p:pic>
        <p:nvPicPr>
          <p:cNvPr id="5122" name="Picture 2" descr="http://t.jwwb.nl/sk4-4_d7UfuE9-Ik8KUY4MsJbaM=/209x0/f.jwwb.nl%2Fpublic%2Fo%2Fx%2Ff%2Ftemp-fgwbotwnzwuuwqklhsjw%2Fd11be9ca-40fa-4bfc-b0b3-6ced9a5ac3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69" y="1772816"/>
            <a:ext cx="2739262" cy="27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4" y="254557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Pictures\logo-spir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54557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32395" y="4725144"/>
            <a:ext cx="8503920" cy="1157880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Naam: Ferry Govers</a:t>
            </a:r>
          </a:p>
          <a:p>
            <a:r>
              <a:rPr lang="nl-NL" sz="2000" dirty="0"/>
              <a:t>Wat doe je bij Spirit: Staf Spirit 2, kledingcommissie, feestcommissie en kampbegeleider</a:t>
            </a:r>
          </a:p>
          <a:p>
            <a:r>
              <a:rPr lang="nl-NL" sz="2000" dirty="0"/>
              <a:t>Aantal keren kampbegeleiding: 13</a:t>
            </a:r>
          </a:p>
          <a:p>
            <a:pPr marL="0" indent="0" algn="ctr">
              <a:buNone/>
            </a:pPr>
            <a:endParaRPr lang="nl-NL" sz="1200" dirty="0"/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6CC90FA-88FC-57F2-6D56-3F6359E7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1570688"/>
            <a:ext cx="31242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8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01752" y="4653136"/>
            <a:ext cx="8503920" cy="1584176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Naam: Brigitte Govers - Gerritse</a:t>
            </a:r>
          </a:p>
          <a:p>
            <a:r>
              <a:rPr lang="nl-NL" dirty="0"/>
              <a:t>Wat doe je bij Spirit: Gastvrouw pupil van de week, kledingcommissie, feestcommissie en kampbegeleider</a:t>
            </a:r>
          </a:p>
          <a:p>
            <a:r>
              <a:rPr lang="nl-NL" dirty="0"/>
              <a:t>Aantal keren kampbegeleiding: 8</a:t>
            </a:r>
            <a:br>
              <a:rPr lang="nl-NL" sz="2400" dirty="0"/>
            </a:b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B499C41-6063-F8A1-EAAA-0131BAF83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575" y="1700808"/>
            <a:ext cx="29908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15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01752" y="4797152"/>
            <a:ext cx="8503920" cy="1603648"/>
          </a:xfrm>
        </p:spPr>
        <p:txBody>
          <a:bodyPr>
            <a:noAutofit/>
          </a:bodyPr>
          <a:lstStyle/>
          <a:p>
            <a:r>
              <a:rPr lang="nl-NL" sz="2000" dirty="0"/>
              <a:t>Naam: Mitch Govers</a:t>
            </a:r>
          </a:p>
          <a:p>
            <a:r>
              <a:rPr lang="nl-NL" sz="2000" dirty="0"/>
              <a:t>Wat doe je bij Spirit: Speler Spirit 8, verzorger Spirit 2, jeugdactiviteiten, hoofd supertrainingen en kampbegeleider</a:t>
            </a:r>
          </a:p>
          <a:p>
            <a:r>
              <a:rPr lang="nl-NL" sz="2000" dirty="0"/>
              <a:t>Aantal keren kampbegeleiding: 8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2FDDC2A-F614-8849-CC84-02A6F0AF3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862" y="1772816"/>
            <a:ext cx="29337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7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4653136"/>
            <a:ext cx="8503920" cy="1440160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nl-NL" sz="2000" dirty="0"/>
              <a:t>Naam: Dean Govers</a:t>
            </a:r>
          </a:p>
          <a:p>
            <a:pPr>
              <a:buClrTx/>
            </a:pPr>
            <a:r>
              <a:rPr lang="nl-NL" sz="2000" dirty="0"/>
              <a:t>Wat doe je bij Spirit: Speler Spirit 2, assistent trainer JO15-1 en kampbegeleider</a:t>
            </a:r>
          </a:p>
          <a:p>
            <a:pPr>
              <a:buClrTx/>
            </a:pPr>
            <a:r>
              <a:rPr lang="nl-NL" sz="2000" dirty="0"/>
              <a:t>Aantal keren kampbegeleider: 6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5" y="281601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7F5BA2D-CB9B-7587-185A-C685AB46E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437" y="1628800"/>
            <a:ext cx="29051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44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01752" y="4869160"/>
            <a:ext cx="8503920" cy="1229888"/>
          </a:xfrm>
        </p:spPr>
        <p:txBody>
          <a:bodyPr>
            <a:noAutofit/>
          </a:bodyPr>
          <a:lstStyle/>
          <a:p>
            <a:r>
              <a:rPr lang="nl-NL" dirty="0"/>
              <a:t>Naam: John van Delft</a:t>
            </a:r>
          </a:p>
          <a:p>
            <a:r>
              <a:rPr lang="nl-NL" dirty="0"/>
              <a:t>Wat doe je bij Spirit: kampbegeleider</a:t>
            </a:r>
          </a:p>
          <a:p>
            <a:r>
              <a:rPr lang="nl-NL" dirty="0"/>
              <a:t>Aantal keren kampbegeleiding: 9</a:t>
            </a:r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2859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t.jwwb.nl/aI1Uz1nV5pxbNjhkaU2ckacPYyg=/208x0/f.jwwb.nl%2Fpublic%2Fo%2Fx%2Ff%2Ftemp-fgwbotwnzwuuwqklhsjw%2F966a9661-992c-4a1c-a196-6583718b5a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23" y="1844824"/>
            <a:ext cx="243979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905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EE37E1-D78C-42AE-B990-152A63221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6BFF83-33D9-4F57-8DBF-1C562FD89E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55576" y="4653136"/>
            <a:ext cx="8050096" cy="1445912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nl-NL" dirty="0"/>
              <a:t>Naam: Tjerk de Kogel</a:t>
            </a:r>
          </a:p>
          <a:p>
            <a:pPr>
              <a:buClrTx/>
            </a:pPr>
            <a:r>
              <a:rPr lang="nl-NL" dirty="0"/>
              <a:t>Wat doe je bij Spirit: kampbegeleider</a:t>
            </a:r>
          </a:p>
          <a:p>
            <a:pPr>
              <a:buClrTx/>
            </a:pPr>
            <a:r>
              <a:rPr lang="nl-NL" dirty="0"/>
              <a:t>Aantal keren kampbegeleider: 5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668DA3-495D-2CD4-9704-AAC75BC62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627" y="1484784"/>
            <a:ext cx="29146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63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Hoelaat</a:t>
            </a:r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verzamelen / terug?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Vertrek op 27 april om 09:00 uur ‘s ochtends richting Hengelo. Uiterlijk om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08:30 uur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aanwezig in de kantine. </a:t>
            </a:r>
            <a:r>
              <a:rPr lang="nl-N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Koningsdag!! In het oranje mag!!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Vrijdag 1 mei komen we om +/-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17:00 uur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weer terug bij Spirit. Via de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socials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proberen wij jullie op de hoogte te houden van de exacte aankomsttijd.</a:t>
            </a: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i="1" dirty="0">
                <a:latin typeface="Arial" panose="020B0604020202020204" pitchFamily="34" charset="0"/>
                <a:cs typeface="Arial" panose="020B0604020202020204" pitchFamily="34" charset="0"/>
              </a:rPr>
              <a:t>Tassen kunnen worden achtergelaten bij de bus of op de parkeerplaats voordat u zich meldt in de kantine.</a:t>
            </a:r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611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61306-45F5-46CD-BB8E-FD478DFB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3E2E7B-7808-4E48-8414-AD53A66E2C8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1272" y="4581128"/>
            <a:ext cx="8534400" cy="1517920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nl-NL" sz="2400" dirty="0"/>
              <a:t>Naam: Maxim Rouw</a:t>
            </a:r>
          </a:p>
          <a:p>
            <a:pPr>
              <a:buClrTx/>
            </a:pPr>
            <a:r>
              <a:rPr lang="nl-NL" sz="2400" dirty="0"/>
              <a:t>Wat doe je bij Spirit: Speler Spirit 3, en kampbegeleider</a:t>
            </a:r>
          </a:p>
          <a:p>
            <a:pPr>
              <a:buClrTx/>
            </a:pPr>
            <a:r>
              <a:rPr lang="nl-NL" sz="2400" dirty="0"/>
              <a:t>Aantal keren kampbegeleider: 4</a:t>
            </a:r>
            <a:br>
              <a:rPr lang="nl-NL" sz="2400" dirty="0"/>
            </a:b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520099-6D33-EEBB-14AB-480247635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1793771"/>
            <a:ext cx="2664296" cy="25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2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61306-45F5-46CD-BB8E-FD478DFB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3E2E7B-7808-4E48-8414-AD53A66E2C8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69704" y="4725144"/>
            <a:ext cx="8534400" cy="1517920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nl-NL" sz="2000" dirty="0"/>
              <a:t>Naam: Gianni Wijting</a:t>
            </a:r>
          </a:p>
          <a:p>
            <a:pPr>
              <a:buClrTx/>
            </a:pPr>
            <a:r>
              <a:rPr lang="nl-NL" sz="2000" dirty="0"/>
              <a:t>Wat doe je bij Spirit: speler Spirit 6</a:t>
            </a:r>
          </a:p>
          <a:p>
            <a:pPr>
              <a:buClrTx/>
            </a:pPr>
            <a:r>
              <a:rPr lang="nl-NL" sz="2000" dirty="0"/>
              <a:t>Aantal keren kampbegeleider: 3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FAA818-D057-BC26-85B4-99D7392CB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545057"/>
            <a:ext cx="2810500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60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61306-45F5-46CD-BB8E-FD478DFB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3E2E7B-7808-4E48-8414-AD53A66E2C8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4725144"/>
            <a:ext cx="8534400" cy="1517920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nl-NL" sz="2000" dirty="0"/>
              <a:t>Naam: Mariëlle Smit</a:t>
            </a:r>
          </a:p>
          <a:p>
            <a:pPr>
              <a:buClrTx/>
            </a:pPr>
            <a:r>
              <a:rPr lang="nl-NL" sz="2000" dirty="0"/>
              <a:t>Wat doe je bij Spirit: Keuken/kantinedienst, kijken bij mijn 3 jongens</a:t>
            </a:r>
          </a:p>
          <a:p>
            <a:pPr>
              <a:buClrTx/>
            </a:pPr>
            <a:r>
              <a:rPr lang="nl-NL" sz="2000" dirty="0"/>
              <a:t> Aantal keren kambegeleider: 3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B97E45-BFC7-EA73-E789-94CC9CC46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657" y="1484784"/>
            <a:ext cx="2598589" cy="302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95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91F5B-9141-7D4B-EA3A-968441A5F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42A0E6-75CC-C515-FB21-549E3CC45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B34D05-1BED-CDC4-2CA7-1F5E0B61CFA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4797152"/>
            <a:ext cx="8534400" cy="1517920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nl-NL" sz="2000" dirty="0"/>
              <a:t>Naam: Stefan Smit</a:t>
            </a:r>
          </a:p>
          <a:p>
            <a:pPr>
              <a:buClrTx/>
            </a:pPr>
            <a:r>
              <a:rPr lang="nl-NL" sz="2000" dirty="0"/>
              <a:t>Wat doe je bij Spirit: Hoofdtrainer JO-8 t/m JO-10, trainer van JO-13</a:t>
            </a:r>
          </a:p>
          <a:p>
            <a:pPr>
              <a:buClrTx/>
            </a:pPr>
            <a:r>
              <a:rPr lang="nl-NL" sz="2000" dirty="0"/>
              <a:t>Aantal keren kambegeleider: 2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8756A1-B337-F2CF-2BF1-F149B7AAF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527" y="1556792"/>
            <a:ext cx="299085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34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neem je mee?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82272"/>
          </a:xfrm>
        </p:spPr>
        <p:txBody>
          <a:bodyPr>
            <a:normAutofit fontScale="40000" lnSpcReduction="2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Slaapzak</a:t>
            </a:r>
            <a:endParaRPr lang="nl-NL" sz="3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Kussensloop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Onderlaken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Sportkleding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Trainingspakken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Zwembroek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Handdoeken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Toiletartikelen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Theedoek (voor de corvee)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Zaklamp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Voetbalschoenen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Warme donkere kleding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Trui met capuchon of pet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Regenjasje </a:t>
            </a:r>
            <a:endParaRPr lang="nl-NL" sz="3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l-NL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afeltennis batjes/balletjes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Zonnebrand crème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Lunch pakket voor eerste dag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1" dirty="0">
                <a:latin typeface="Arial" panose="020B0604020202020204" pitchFamily="34" charset="0"/>
                <a:cs typeface="Arial" panose="020B0604020202020204" pitchFamily="34" charset="0"/>
              </a:rPr>
              <a:t>Rugzak/tasje voor de laatste dag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3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</a:t>
            </a:r>
            <a:r>
              <a:rPr lang="nl-NL" sz="3400" b="1" dirty="0">
                <a:latin typeface="Arial" panose="020B0604020202020204" pitchFamily="34" charset="0"/>
                <a:cs typeface="Arial" panose="020B0604020202020204" pitchFamily="34" charset="0"/>
              </a:rPr>
              <a:t>i muggen spray/zalf</a:t>
            </a:r>
            <a:endParaRPr lang="nl-NL" sz="3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3400" i="1" dirty="0">
                <a:latin typeface="Arial" panose="020B0604020202020204" pitchFamily="34" charset="0"/>
                <a:cs typeface="Arial" panose="020B0604020202020204" pitchFamily="34" charset="0"/>
              </a:rPr>
              <a:t>Op de dag van vertrek eventuele medicijnen inleveren bij Rolinka of Brigitte. </a:t>
            </a:r>
          </a:p>
          <a:p>
            <a:pPr marL="0" indent="0">
              <a:buNone/>
            </a:pPr>
            <a:r>
              <a:rPr lang="nl-NL" sz="3400" i="1" dirty="0">
                <a:latin typeface="Arial" panose="020B0604020202020204" pitchFamily="34" charset="0"/>
                <a:cs typeface="Arial" panose="020B0604020202020204" pitchFamily="34" charset="0"/>
              </a:rPr>
              <a:t>In een zakje met een briefje met inneem instructies. </a:t>
            </a:r>
            <a:endParaRPr lang="nl-NL" sz="3400" dirty="0"/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48976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595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534400" cy="758952"/>
          </a:xfrm>
        </p:spPr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neem je NIET mee?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Waardevolle spullen (telefoon/tablet)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Energydrank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Partypoppers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Stinkbom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Scheerschuim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19D2E53-B815-4DA3-80BA-B9EE5D523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564904"/>
            <a:ext cx="45691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21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534400" cy="758952"/>
          </a:xfrm>
        </p:spPr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Verslagen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We maken elke dag een verslag (mits de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het toelaat) over wat we die dag hebben gedaan. We zetten dit verslag op de site!</a:t>
            </a:r>
          </a:p>
          <a:p>
            <a:pPr marL="0" indent="0">
              <a:buNone/>
            </a:pPr>
            <a:r>
              <a:rPr lang="nl-NL" sz="2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http://voetbalkamp-vvspirit.jouwweb.nl/</a:t>
            </a:r>
            <a:endParaRPr lang="nl-NL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Hou de Facebook pagina van vv Spirit Voetbalkamp ook in de gaten!</a:t>
            </a:r>
          </a:p>
          <a:p>
            <a:pPr marL="0" indent="0">
              <a:buNone/>
            </a:pPr>
            <a:r>
              <a:rPr lang="nl-NL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https://www.facebook.com/VV-Spirit-voetbalkamp-289603424867547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625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01751" y="1527048"/>
            <a:ext cx="8610647" cy="4572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i="1" dirty="0">
                <a:latin typeface="Arial" panose="020B0604020202020204" pitchFamily="34" charset="0"/>
                <a:cs typeface="Arial" panose="020B0604020202020204" pitchFamily="34" charset="0"/>
              </a:rPr>
              <a:t>Contactgegevens: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Email: 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kampvvspirit@gmail.com 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i="1" dirty="0">
                <a:latin typeface="Arial" panose="020B0604020202020204" pitchFamily="34" charset="0"/>
                <a:cs typeface="Arial" panose="020B0604020202020204" pitchFamily="34" charset="0"/>
              </a:rPr>
              <a:t>Tijdens voetbalkamp: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 geval van nood: 	Rolinka Kriek-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Hordijk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0625482545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		Brigitte Govers             0610869012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41577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64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Kampvrienden 2026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01752" y="1443579"/>
            <a:ext cx="8503920" cy="5184576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nl-NL" dirty="0"/>
              <a:t>Infra Techniek B.V.</a:t>
            </a:r>
            <a:br>
              <a:rPr lang="nl-NL" sz="1800" dirty="0"/>
            </a:br>
            <a:r>
              <a:rPr lang="nl-NL" dirty="0"/>
              <a:t>Delta Hotel Vlaardingen</a:t>
            </a:r>
            <a:br>
              <a:rPr lang="nl-NL" sz="1800" dirty="0"/>
            </a:br>
            <a:r>
              <a:rPr lang="nl-NL" dirty="0"/>
              <a:t>Dirk Burggraaf Beheer BV</a:t>
            </a:r>
            <a:br>
              <a:rPr lang="nl-NL" dirty="0"/>
            </a:br>
            <a:r>
              <a:rPr lang="nl-NL" dirty="0" err="1"/>
              <a:t>Nederlof</a:t>
            </a:r>
            <a:r>
              <a:rPr lang="nl-NL" dirty="0"/>
              <a:t> Fish</a:t>
            </a:r>
            <a:br>
              <a:rPr lang="nl-NL" dirty="0"/>
            </a:br>
            <a:r>
              <a:rPr lang="nl-NL" dirty="0"/>
              <a:t>Familie </a:t>
            </a:r>
            <a:r>
              <a:rPr lang="nl-NL" dirty="0" err="1"/>
              <a:t>Tabbernee</a:t>
            </a:r>
            <a:br>
              <a:rPr lang="nl-NL" sz="1800" dirty="0"/>
            </a:br>
            <a:r>
              <a:rPr lang="nl-NL" dirty="0"/>
              <a:t>Familie Turfboer</a:t>
            </a:r>
            <a:br>
              <a:rPr lang="nl-NL" dirty="0"/>
            </a:br>
            <a:r>
              <a:rPr lang="nl-NL" dirty="0"/>
              <a:t>Familie F. Govers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382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628B8-7A05-407A-BEB5-F136638F0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Kampvrienden 2026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AC41B0-375F-42A7-BA7F-149A885E2AC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ClrTx/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We zijn nog hard opzoek naar mensen die ons graag willen sponsoren om het een onvergetelijk kamp te maken.</a:t>
            </a:r>
          </a:p>
          <a:p>
            <a:pPr marL="0" indent="0">
              <a:buClrTx/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Je kan hierbij denken aan een financiële bijdrage of wat leuke kleine prijsjes.</a:t>
            </a:r>
          </a:p>
          <a:p>
            <a:pPr marL="0" indent="0">
              <a:buClrTx/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68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Prijsuitreiking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Na aankomst op Spirit zullen er nog een aantal prijzen worden uitgereikt. </a:t>
            </a: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Sociaalste kind en beste teamcaptain</a:t>
            </a:r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9D8A2CF-EC2C-47B4-9545-5693F0AD1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517669"/>
            <a:ext cx="3870144" cy="25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20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70995" y="1772816"/>
            <a:ext cx="8503920" cy="576064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Samen gaan we er een leuke week van maken!</a:t>
            </a:r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Afbeeldingsresultaat voor voetb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4904"/>
            <a:ext cx="3095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5F931E0-B465-D367-C46C-D13FDFA35864}"/>
              </a:ext>
            </a:extLst>
          </p:cNvPr>
          <p:cNvSpPr txBox="1"/>
          <p:nvPr/>
        </p:nvSpPr>
        <p:spPr>
          <a:xfrm>
            <a:off x="1251664" y="563500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 meer info </a:t>
            </a:r>
            <a:r>
              <a:rPr lang="nl-NL" dirty="0">
                <a:sym typeface="Wingdings" panose="05000000000000000000" pitchFamily="2" charset="2"/>
              </a:rPr>
              <a:t> https://voetbalkamp-vvspirit.jouwweb.nl/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545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5E4930-2FF0-763C-2210-16208C4A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048E2-FFB2-16A0-2A8E-167A8AE466D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600" dirty="0"/>
              <a:t>Vergeet het de kopie van het ID, zorgpas en het zakgeld niet in te leveren. </a:t>
            </a:r>
          </a:p>
        </p:txBody>
      </p:sp>
    </p:spTree>
    <p:extLst>
      <p:ext uri="{BB962C8B-B14F-4D97-AF65-F5344CB8AC3E}">
        <p14:creationId xmlns:p14="http://schemas.microsoft.com/office/powerpoint/2010/main" val="1274426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 gaan we naartoe?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0127358-EADB-4B6A-A3EE-3A30E534E63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ClrTx/>
              <a:buNone/>
            </a:pPr>
            <a:r>
              <a:rPr lang="nl-NL" b="1" dirty="0"/>
              <a:t>De Haverkamp in Hengelo</a:t>
            </a:r>
          </a:p>
          <a:p>
            <a:pPr marL="0" indent="0" algn="ctr">
              <a:buClrTx/>
              <a:buNone/>
            </a:pPr>
            <a:endParaRPr lang="nl-NL" b="1" dirty="0"/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812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D276758-48F6-57C6-9FC4-99F4B53A1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23" y="2204864"/>
            <a:ext cx="7994932" cy="217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44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1AF1C-8F64-3182-BE3D-58A0C87A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57D2D-3CA2-7054-5585-8E604820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gebouw</a:t>
            </a:r>
          </a:p>
        </p:txBody>
      </p:sp>
      <p:pic>
        <p:nvPicPr>
          <p:cNvPr id="4" name="Picture 3" descr="D:\Users\Pictures\logo-spirit.png">
            <a:extLst>
              <a:ext uri="{FF2B5EF4-FFF2-40B4-BE49-F238E27FC236}">
                <a16:creationId xmlns:a16="http://schemas.microsoft.com/office/drawing/2014/main" id="{D20AFDDA-8612-3CBF-5EB4-4928D56C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>
            <a:extLst>
              <a:ext uri="{FF2B5EF4-FFF2-40B4-BE49-F238E27FC236}">
                <a16:creationId xmlns:a16="http://schemas.microsoft.com/office/drawing/2014/main" id="{E3CBC630-7E4B-7300-5048-1A86A897E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0ABBD77-AE21-0DAC-B088-7D9E37121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786" y="1484784"/>
            <a:ext cx="6408998" cy="48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13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Eetzaal</a:t>
            </a:r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CF3EEC-D2A6-96F5-EFB7-F44652E35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31" y="1700808"/>
            <a:ext cx="7596336" cy="390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60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Recreatiezaal</a:t>
            </a:r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35E591B-F018-546C-057E-CCD011509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8" y="2204864"/>
            <a:ext cx="7272808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6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Slaapkamers </a:t>
            </a:r>
          </a:p>
        </p:txBody>
      </p:sp>
      <p:pic>
        <p:nvPicPr>
          <p:cNvPr id="4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oepsaccommodatie familieweekend Gelderland - Achterhoek">
            <a:extLst>
              <a:ext uri="{FF2B5EF4-FFF2-40B4-BE49-F238E27FC236}">
                <a16:creationId xmlns:a16="http://schemas.microsoft.com/office/drawing/2014/main" id="{ADA34757-7E2C-3C77-2096-0394903E8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22" y="1700808"/>
            <a:ext cx="5997460" cy="449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87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DD844-0658-DE44-1068-EC0C1AC1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428D4-5515-5070-9B17-CD8DAE9F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Buiten </a:t>
            </a:r>
          </a:p>
        </p:txBody>
      </p:sp>
      <p:pic>
        <p:nvPicPr>
          <p:cNvPr id="4" name="Picture 3" descr="D:\Users\Pictures\logo-spirit.png">
            <a:extLst>
              <a:ext uri="{FF2B5EF4-FFF2-40B4-BE49-F238E27FC236}">
                <a16:creationId xmlns:a16="http://schemas.microsoft.com/office/drawing/2014/main" id="{7FC30FB5-38CD-FEF0-2D2C-0BEEE5C0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Pictures\logo-spirit.png">
            <a:extLst>
              <a:ext uri="{FF2B5EF4-FFF2-40B4-BE49-F238E27FC236}">
                <a16:creationId xmlns:a16="http://schemas.microsoft.com/office/drawing/2014/main" id="{DED5F165-51A8-6513-9264-2454ACBC4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884015" cy="9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1FF1E6B-7966-B02E-97F2-839669429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68" y="1772816"/>
            <a:ext cx="7884368" cy="421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666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el">
  <a:themeElements>
    <a:clrScheme name="Civie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e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e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735</Words>
  <Application>Microsoft Office PowerPoint</Application>
  <PresentationFormat>Diavoorstelling (4:3)</PresentationFormat>
  <Paragraphs>124</Paragraphs>
  <Slides>31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7" baseType="lpstr">
      <vt:lpstr>Arial</vt:lpstr>
      <vt:lpstr>Calibri</vt:lpstr>
      <vt:lpstr>Georgia</vt:lpstr>
      <vt:lpstr>Wingdings</vt:lpstr>
      <vt:lpstr>Wingdings 2</vt:lpstr>
      <vt:lpstr>Civiel</vt:lpstr>
      <vt:lpstr>PowerPoint-presentatie</vt:lpstr>
      <vt:lpstr>Hoelaat verzamelen / terug?</vt:lpstr>
      <vt:lpstr>Prijsuitreiking</vt:lpstr>
      <vt:lpstr>Waar gaan we naartoe?</vt:lpstr>
      <vt:lpstr>het gebouw</vt:lpstr>
      <vt:lpstr>Eetzaal</vt:lpstr>
      <vt:lpstr>Recreatiezaal</vt:lpstr>
      <vt:lpstr>Slaapkamers </vt:lpstr>
      <vt:lpstr>Buiten </vt:lpstr>
      <vt:lpstr>Het bos</vt:lpstr>
      <vt:lpstr>Wie gaan er mee? </vt:lpstr>
      <vt:lpstr>Wie gaan er mee? (begeleiding)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neem je mee?</vt:lpstr>
      <vt:lpstr>Wat neem je NIET mee?</vt:lpstr>
      <vt:lpstr>Verslagen</vt:lpstr>
      <vt:lpstr>Contact</vt:lpstr>
      <vt:lpstr>Kampvrienden 2026</vt:lpstr>
      <vt:lpstr>Kampvrienden 2026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Mabema</dc:creator>
  <cp:lastModifiedBy>Kevin Kriek</cp:lastModifiedBy>
  <cp:revision>36</cp:revision>
  <dcterms:created xsi:type="dcterms:W3CDTF">2018-04-13T19:02:23Z</dcterms:created>
  <dcterms:modified xsi:type="dcterms:W3CDTF">2026-03-26T06:43:09Z</dcterms:modified>
</cp:coreProperties>
</file>